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T Serif"/>
      <p:regular r:id="rId15"/>
    </p:embeddedFont>
    <p:embeddedFont>
      <p:font typeface="PT Serif"/>
      <p:regular r:id="rId16"/>
    </p:embeddedFont>
    <p:embeddedFont>
      <p:font typeface="PT Serif"/>
      <p:regular r:id="rId17"/>
    </p:embeddedFont>
    <p:embeddedFont>
      <p:font typeface="PT Serif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2-2.png>
</file>

<file path=ppt/media/image-2-3.png>
</file>

<file path=ppt/media/image-2-4.png>
</file>

<file path=ppt/media/image-4-1.png>
</file>

<file path=ppt/media/image-4-2.png>
</file>

<file path=ppt/media/image-4-3.png>
</file>

<file path=ppt/media/image-4-4.png>
</file>

<file path=ppt/media/image-6-1.png>
</file>

<file path=ppt/media/image-7-1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04F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t.me/narratives_bot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hyperlink" Target="https://t.me/narratives_bot" TargetMode="External"/><Relationship Id="rId4" Type="http://schemas.openxmlformats.org/officeDocument/2006/relationships/hyperlink" Target="https://t.me/narratives_bot" TargetMode="External"/><Relationship Id="rId2" Type="http://schemas.openxmlformats.org/officeDocument/2006/relationships/image" Target="../media/image-8-1.png"/><Relationship Id="rId3" Type="http://schemas.openxmlformats.org/officeDocument/2006/relationships/image" Target="../media/image-8-2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978" y="815578"/>
            <a:ext cx="2645926" cy="264592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71644" y="3934301"/>
            <a:ext cx="7600712" cy="1446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50"/>
              </a:lnSpc>
              <a:buNone/>
            </a:pPr>
            <a:r>
              <a:rPr lang="en-US" sz="45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Narratives — стратегии, которые говорят за вас</a:t>
            </a:r>
            <a:endParaRPr lang="en-US" sz="4550" dirty="0"/>
          </a:p>
        </p:txBody>
      </p:sp>
      <p:sp>
        <p:nvSpPr>
          <p:cNvPr id="5" name="Text 1"/>
          <p:cNvSpPr/>
          <p:nvPr/>
        </p:nvSpPr>
        <p:spPr>
          <a:xfrm>
            <a:off x="771644" y="5711785"/>
            <a:ext cx="7600712" cy="10583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Агентство полного цикла в сфере управления репутацией, антикризисных коммуникаций и слухмейкинга. Специализируемся на девелопменте, политическом PR и сложных переговорах.</a:t>
            </a:r>
            <a:endParaRPr lang="en-US" sz="1700" dirty="0"/>
          </a:p>
        </p:txBody>
      </p:sp>
      <p:pic>
        <p:nvPicPr>
          <p:cNvPr id="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644" y="7018139"/>
            <a:ext cx="2258973" cy="6062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2234"/>
            <a:ext cx="875764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Наши ключевые преимущества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8012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014782"/>
            <a:ext cx="387274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Экспертиза в девелопменте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1644253" y="3522940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Более 5 лет опыта в конфликтологии девелоперов, включая «ДОМ.РФ» и ГК «Инград».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288012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01478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Политический PR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8307348" y="3522940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Опыт в продвижении первых лиц и управлении репутацией в электоральных кампаниях.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81572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95038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Очная медиация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1644253" y="5458539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Единственные в Москве, кто предлагает очную медиацию с дольщиками и конфликтными клиентами.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481572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950381"/>
            <a:ext cx="337804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Авторский слухмейкинг</a:t>
            </a:r>
            <a:endParaRPr lang="en-US" sz="2300" dirty="0"/>
          </a:p>
        </p:txBody>
      </p:sp>
      <p:sp>
        <p:nvSpPr>
          <p:cNvPr id="14" name="Text 8"/>
          <p:cNvSpPr/>
          <p:nvPr/>
        </p:nvSpPr>
        <p:spPr>
          <a:xfrm>
            <a:off x="8307348" y="5458539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Уникальная технология продвижения через управляемые слухи.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1694"/>
            <a:ext cx="762893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Направления деятельности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482929"/>
            <a:ext cx="44455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Антикризисные коммуникации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08181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Мониторинг и купирование негатива в соцсетях, СМИ, чатах.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8691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Разработка сценариев ответов, работа с блогерами и СМИ.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39533"/>
            <a:ext cx="431732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Очная медиация и переговоры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793790" y="54384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Выездные встречи с конфликтными клиентами.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806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Обучение менеджеров soft skills.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24829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Политический PR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99521" y="308181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Продвижение первых лиц и проектов через нарративы.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388691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Управление репутацией в условиях электоральных кампаний.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839533"/>
            <a:ext cx="6244709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ORM (Управление репутацией в цифровой среде)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7599521" y="58104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Мониторинг и анализ упоминаний бренда.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625268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Подавление негатива и продвижение позитивных нарративов.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632" y="1061799"/>
            <a:ext cx="7674650" cy="634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Слухмейкинг: Как это работает?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76632" y="1986082"/>
            <a:ext cx="7790736" cy="927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Создание и контроль вирусных слухов для бизнеса и политики. Мы используем сеть обученных коммуникаторов для «посева» информации, чтобы слух жил самостоятельно, минуя фильтры критики.</a:t>
            </a:r>
            <a:endParaRPr lang="en-US" sz="15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32" y="3131463"/>
            <a:ext cx="966668" cy="14381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836539" y="3324701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Зерно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836539" y="3757732"/>
            <a:ext cx="663082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Короткий, запоминающийся тезис, вызывающий эмоции. Например: «Этот ЖК строят по секретной технологии».</a:t>
            </a:r>
            <a:endParaRPr lang="en-US" sz="15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32" y="4569619"/>
            <a:ext cx="966668" cy="143815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836539" y="4762857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Оболочка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1836539" y="5195888"/>
            <a:ext cx="663082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Обрастает «достоверными» подробностями: «Технологию одобрили в Минстрое, но пока скрывают от конкурентов».</a:t>
            </a:r>
            <a:endParaRPr lang="en-US" sz="15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632" y="6007775"/>
            <a:ext cx="966668" cy="116002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836539" y="6201013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Парашют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1836539" y="6634043"/>
            <a:ext cx="663082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Запуск через соцсети, офлайн-коммуникаторов и псевдо-СМИ.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71443"/>
            <a:ext cx="734794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SMM и ведение сообществ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169331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Мы предлагаем полное ведение соцсетей и чатов (Telegram, VK, Дзен), разрабатываем контент-стратегии для снижения напряженности и роста лояльности. Наша команда оперативно отрабатывает негатив в режиме реального времени и создает «живые» истории для вовлечения аудитории.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9131" y="526375"/>
            <a:ext cx="7594044" cy="627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Почему клиенты выбирают нас?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69131" y="1440537"/>
            <a:ext cx="7805738" cy="1422321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860227" y="1631633"/>
            <a:ext cx="3265289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Экспертиза в девелопменте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860227" y="2060019"/>
            <a:ext cx="7423547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Подтвержденные кейсы и сотрудничество с лидерами рынка, такими как «РГ-Девелопмент» и «Инград».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69131" y="3053953"/>
            <a:ext cx="7805738" cy="1422321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860227" y="3245048"/>
            <a:ext cx="2962751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Политический бэкграунд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860227" y="3673435"/>
            <a:ext cx="7423547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Используем технологии избирательных кампаний для эффективного продвижения бизнеса.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9131" y="4667369"/>
            <a:ext cx="7805738" cy="1422321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860227" y="4858464"/>
            <a:ext cx="250948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Очная медиация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860227" y="5286851"/>
            <a:ext cx="7423547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Уникальный подход к работе с конфликтными и претензионными клиентами через личные встречи.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69131" y="6280785"/>
            <a:ext cx="7805738" cy="1422321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860227" y="6471880"/>
            <a:ext cx="3564136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Инновационный слухмейкинг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860227" y="6900267"/>
            <a:ext cx="7423547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Авторская технология создания и распространения управляемых слухов для достижения целей.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537210"/>
            <a:ext cx="5128022" cy="640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Как мы работаем?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83657" y="1471136"/>
            <a:ext cx="7776686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Наш подход к каждому проекту включает четыре ключевых этапа, обеспечивающих прозрачность и эффективность.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903327" y="2315885"/>
            <a:ext cx="22860" cy="5379006"/>
          </a:xfrm>
          <a:prstGeom prst="roundRect">
            <a:avLst>
              <a:gd name="adj" fmla="val 128185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1100197" y="2524125"/>
            <a:ext cx="586026" cy="22860"/>
          </a:xfrm>
          <a:prstGeom prst="roundRect">
            <a:avLst>
              <a:gd name="adj" fmla="val 128185"/>
            </a:avLst>
          </a:prstGeom>
          <a:solidFill>
            <a:srgbClr val="D8D4D4"/>
          </a:solidFill>
          <a:ln/>
        </p:spPr>
      </p:sp>
      <p:sp>
        <p:nvSpPr>
          <p:cNvPr id="7" name="Shape 4"/>
          <p:cNvSpPr/>
          <p:nvPr/>
        </p:nvSpPr>
        <p:spPr>
          <a:xfrm>
            <a:off x="683597" y="2315885"/>
            <a:ext cx="439460" cy="439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49439" y="2343269"/>
            <a:ext cx="307658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880116" y="2383036"/>
            <a:ext cx="256401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Анализ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880116" y="2820710"/>
            <a:ext cx="6580227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Аудит репутации и целевой аудитории для глубокого понимания ситуации.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1100197" y="4044672"/>
            <a:ext cx="586026" cy="22860"/>
          </a:xfrm>
          <a:prstGeom prst="roundRect">
            <a:avLst>
              <a:gd name="adj" fmla="val 128185"/>
            </a:avLst>
          </a:prstGeom>
          <a:solidFill>
            <a:srgbClr val="D8D4D4"/>
          </a:solidFill>
          <a:ln/>
        </p:spPr>
      </p:sp>
      <p:sp>
        <p:nvSpPr>
          <p:cNvPr id="12" name="Shape 9"/>
          <p:cNvSpPr/>
          <p:nvPr/>
        </p:nvSpPr>
        <p:spPr>
          <a:xfrm>
            <a:off x="683597" y="3836432"/>
            <a:ext cx="439460" cy="439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749439" y="3863816"/>
            <a:ext cx="307658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880116" y="3903583"/>
            <a:ext cx="256401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Стратегия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880116" y="4341257"/>
            <a:ext cx="6580227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Разработка нарративов и сценариев для достижения поставленных целей.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1100197" y="5565219"/>
            <a:ext cx="586026" cy="22860"/>
          </a:xfrm>
          <a:prstGeom prst="roundRect">
            <a:avLst>
              <a:gd name="adj" fmla="val 128185"/>
            </a:avLst>
          </a:prstGeom>
          <a:solidFill>
            <a:srgbClr val="D8D4D4"/>
          </a:solidFill>
          <a:ln/>
        </p:spPr>
      </p:sp>
      <p:sp>
        <p:nvSpPr>
          <p:cNvPr id="17" name="Shape 14"/>
          <p:cNvSpPr/>
          <p:nvPr/>
        </p:nvSpPr>
        <p:spPr>
          <a:xfrm>
            <a:off x="683597" y="5356979"/>
            <a:ext cx="439460" cy="439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8" name="Text 15"/>
          <p:cNvSpPr/>
          <p:nvPr/>
        </p:nvSpPr>
        <p:spPr>
          <a:xfrm>
            <a:off x="749439" y="5384363"/>
            <a:ext cx="307658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1880116" y="5424130"/>
            <a:ext cx="256401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Реализация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1880116" y="5861804"/>
            <a:ext cx="6580227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Запуск кампании как в онлайн, так и в офлайн-среде.</a:t>
            </a:r>
            <a:endParaRPr lang="en-US" sz="1500" dirty="0"/>
          </a:p>
        </p:txBody>
      </p:sp>
      <p:sp>
        <p:nvSpPr>
          <p:cNvPr id="21" name="Shape 18"/>
          <p:cNvSpPr/>
          <p:nvPr/>
        </p:nvSpPr>
        <p:spPr>
          <a:xfrm>
            <a:off x="1100197" y="6773228"/>
            <a:ext cx="586026" cy="22860"/>
          </a:xfrm>
          <a:prstGeom prst="roundRect">
            <a:avLst>
              <a:gd name="adj" fmla="val 128185"/>
            </a:avLst>
          </a:prstGeom>
          <a:solidFill>
            <a:srgbClr val="D8D4D4"/>
          </a:solidFill>
          <a:ln/>
        </p:spPr>
      </p:sp>
      <p:sp>
        <p:nvSpPr>
          <p:cNvPr id="22" name="Shape 19"/>
          <p:cNvSpPr/>
          <p:nvPr/>
        </p:nvSpPr>
        <p:spPr>
          <a:xfrm>
            <a:off x="683597" y="6564987"/>
            <a:ext cx="439460" cy="439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23" name="Text 20"/>
          <p:cNvSpPr/>
          <p:nvPr/>
        </p:nvSpPr>
        <p:spPr>
          <a:xfrm>
            <a:off x="749439" y="6592372"/>
            <a:ext cx="307658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4</a:t>
            </a:r>
            <a:endParaRPr lang="en-US" sz="2400" dirty="0"/>
          </a:p>
        </p:txBody>
      </p:sp>
      <p:sp>
        <p:nvSpPr>
          <p:cNvPr id="24" name="Text 21"/>
          <p:cNvSpPr/>
          <p:nvPr/>
        </p:nvSpPr>
        <p:spPr>
          <a:xfrm>
            <a:off x="1880116" y="6632138"/>
            <a:ext cx="256401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Отчетность</a:t>
            </a:r>
            <a:endParaRPr lang="en-US" sz="2000" dirty="0"/>
          </a:p>
        </p:txBody>
      </p:sp>
      <p:sp>
        <p:nvSpPr>
          <p:cNvPr id="25" name="Text 22"/>
          <p:cNvSpPr/>
          <p:nvPr/>
        </p:nvSpPr>
        <p:spPr>
          <a:xfrm>
            <a:off x="1880116" y="7069812"/>
            <a:ext cx="6580227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Прозрачная аналитика и корректировка стратегии для максимального результата.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5460"/>
            <a:ext cx="785812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Готовы изменить нарратив?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0233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Свяжитесь с нами, чтобы обсудить ваш проект и начать работу над вашей репутацией.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8454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Телефон: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+7 (999) 855-85-22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4124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Email: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ar.lezhnev@gmail.com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97942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Telegram-бот: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E04F00"/>
                </a:solidFill>
                <a:latin typeface="DM Sans" pitchFamily="34" charset="0"/>
                <a:ea typeface="DM Sans" pitchFamily="34" charset="-122"/>
                <a:cs typeface="DM Sans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t.me/narratives_bot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521" y="2896553"/>
            <a:ext cx="6244709" cy="3373517"/>
          </a:xfrm>
          <a:prstGeom prst="rect">
            <a:avLst/>
          </a:prstGeom>
        </p:spPr>
      </p:pic>
      <p:pic>
        <p:nvPicPr>
          <p:cNvPr id="8" name="Image 1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6780371"/>
            <a:ext cx="2168247" cy="6237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2025-06-23T20:18:09Z</dcterms:created>
  <dcterms:modified xsi:type="dcterms:W3CDTF">2025-06-23T20:18:09Z</dcterms:modified>
</cp:coreProperties>
</file>